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4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notesMasterIdLst>
    <p:notesMasterId r:id="rId11"/>
  </p:notesMasterIdLst>
  <p:sldIdLst>
    <p:sldId id="256" r:id="rId2"/>
    <p:sldId id="625" r:id="rId3"/>
    <p:sldId id="260" r:id="rId4"/>
    <p:sldId id="626" r:id="rId5"/>
    <p:sldId id="628" r:id="rId6"/>
    <p:sldId id="623" r:id="rId7"/>
    <p:sldId id="622" r:id="rId8"/>
    <p:sldId id="627" r:id="rId9"/>
    <p:sldId id="258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2" autoAdjust="0"/>
    <p:restoredTop sz="70065" autoAdjust="0"/>
  </p:normalViewPr>
  <p:slideViewPr>
    <p:cSldViewPr snapToGrid="0">
      <p:cViewPr varScale="1">
        <p:scale>
          <a:sx n="50" d="100"/>
          <a:sy n="50" d="100"/>
        </p:scale>
        <p:origin x="1862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5C4549-A8DE-42C9-896C-DBEB5B95E2DB}" type="datetimeFigureOut">
              <a:rPr lang="fr-BE" smtClean="0"/>
              <a:t>30-11-25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DCA296-6230-46A8-BC45-736259A38CD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07740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19DCF4-0213-218C-3E10-8EEAD05F3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8C63490-A083-E6B3-6F65-A56ACF79D0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3244F4A-83BB-720C-65C3-02B3AC9DDE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8EEBD2A-BC9F-2A20-542F-943FF228C0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BF2E15-A338-4E0D-8116-529FD8DDC90B}" type="slidenum">
              <a:rPr lang="fr-BE" smtClean="0"/>
              <a:t>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157496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Knowbe4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DCA296-6230-46A8-BC45-736259A38CD7}" type="slidenum">
              <a:rPr lang="fr-BE" smtClean="0"/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041875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1 question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DCA296-6230-46A8-BC45-736259A38CD7}" type="slidenum">
              <a:rPr lang="fr-BE" smtClean="0"/>
              <a:t>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755889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#titre { </a:t>
            </a:r>
            <a:r>
              <a:rPr lang="fr-F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color</a:t>
            </a: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fr-F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red</a:t>
            </a: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}   /* plus spécifique */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 { </a:t>
            </a:r>
            <a:r>
              <a:rPr lang="fr-F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color</a:t>
            </a: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fr-F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blue</a:t>
            </a: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}       /* moins spécifique, mais écrit après */</a:t>
            </a:r>
            <a:b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b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</a:t>
            </a:r>
            <a:r>
              <a:rPr lang="fr-FR" dirty="0"/>
              <a:t> → sélecteur de type → spécificité faible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.texte</a:t>
            </a:r>
            <a:r>
              <a:rPr lang="fr-FR" dirty="0"/>
              <a:t> → sélecteur de classe → plus fort que le type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#important</a:t>
            </a:r>
            <a:r>
              <a:rPr lang="fr-FR" dirty="0"/>
              <a:t> → sélecteur d’identifiant → le plus fort des trois</a:t>
            </a:r>
          </a:p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DCA296-6230-46A8-BC45-736259A38CD7}" type="slidenum">
              <a:rPr lang="fr-BE" smtClean="0"/>
              <a:t>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10492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40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67B50E4-2343-4B20-80BE-1605C97DFB16}" type="datetime1">
              <a:rPr lang="en-US" smtClean="0"/>
              <a:t>11/30/2025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355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CE6CA204-B091-40ED-8158-331EE628B522}" type="datetime1">
              <a:rPr lang="en-US" smtClean="0"/>
              <a:t>11/30/2025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520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2F09-9D88-4105-92F6-7298804EAA90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8110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4F96-061D-4D71-97A2-2371A43FDE7C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04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E133-02A7-439F-9131-2680F754099D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694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BF7DD-C7D0-4333-B18D-CCAF5427F9DD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266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15979-091A-4302-A385-56FC1CE52E32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3474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7836D543-476D-434F-B209-1A114B2E3F04}" type="datetime1">
              <a:rPr lang="en-US" smtClean="0"/>
              <a:t>11/30/2025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379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3DD0F20-7689-42E6-8664-6AA00B79F132}" type="datetime1">
              <a:rPr lang="en-US" smtClean="0"/>
              <a:t>11/30/2025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0264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30F2F577-5BDA-4749-9F3F-0D340DC0D6A8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7057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AC9378AD-A6D7-4162-BB5C-47C49B2E145B}" type="datetime1">
              <a:rPr lang="en-US" smtClean="0"/>
              <a:t>11/30/2025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831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DE44A-7CD8-4860-9BDC-2BE4C911F6D0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0409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67B65D3-547A-48A8-9F1F-13ED0B55ACC6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305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76A7CFE7-E645-4439-AA6B-DA8CF856D63E}" type="datetime1">
              <a:rPr lang="en-US" smtClean="0"/>
              <a:t>11/30/2025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264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8B2C0DB-994F-48B0-91F4-5F06C3B86E32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266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D3F6A089-BE3E-4BB0-98EE-FDF712FF3613}" type="datetime1">
              <a:rPr lang="en-US" smtClean="0"/>
              <a:t>11/30/2025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30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AC101298-AE91-4071-9C72-5A98117ABE14}" type="datetime1">
              <a:rPr lang="en-US" smtClean="0"/>
              <a:t>11/30/2025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439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ABE4333-790C-44CD-B503-F52418ED809A}" type="datetime1">
              <a:rPr lang="en-US" smtClean="0"/>
              <a:t>11/30/2025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39242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400"/>
            </a:lvl3pPr>
            <a:lvl4pPr marL="685800" indent="0">
              <a:buNone/>
              <a:defRPr sz="14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D2397CCD-8E49-4379-8DCB-9F17CAEDFC10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274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46F6-C62B-441B-BAD2-D550454B4D53}" type="datetime1">
              <a:rPr lang="en-US" smtClean="0"/>
              <a:t>11/30/2025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400"/>
            </a:lvl3pPr>
            <a:lvl4pPr marL="685800" indent="0">
              <a:buFont typeface="Arial" panose="020B0604020202020204" pitchFamily="34" charset="0"/>
              <a:buNone/>
              <a:defRPr sz="1400"/>
            </a:lvl4pPr>
            <a:lvl5pPr marL="914400" indent="0">
              <a:buFont typeface="Arial" panose="020B0604020202020204" pitchFamily="34" charset="0"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2832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83A68-D563-4FD5-B11F-54F8D5F1E37F}" type="datetime1">
              <a:rPr lang="en-US" smtClean="0"/>
              <a:t>11/30/2025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400"/>
            </a:lvl4pPr>
            <a:lvl5pPr marL="1085850" indent="-1714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7941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3148FABB-02FF-476F-AB37-BDD0E354E780}" type="datetime1">
              <a:rPr lang="en-US" smtClean="0"/>
              <a:t>11/30/2025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400"/>
            </a:lvl4pPr>
            <a:lvl5pPr marL="1085850" indent="-1714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83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54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38EAEAF-D16E-446F-97F9-D23FB245CB45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122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2645" y="1828800"/>
            <a:ext cx="6172200" cy="4425696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428D3-736A-4038-886C-8BF662AA2745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813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2648" y="2290890"/>
            <a:ext cx="4672584" cy="4041648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1DDEB-9B85-4E99-8A3D-ABE66C6280C3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0777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5DCA-443F-4667-9ED1-418507CE45A8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2209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718304"/>
            <a:ext cx="5897880" cy="135331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20000"/>
              </a:lnSpc>
              <a:defRPr lang="en-US" sz="2800" b="0" dirty="0">
                <a:solidFill>
                  <a:schemeClr val="accent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9496" y="603503"/>
            <a:ext cx="10826496" cy="4334256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lang="en-US" sz="23200" b="1" dirty="0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91E5F-EDEF-7D02-30E6-B960B5E4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557D-4816-44D0-B6EE-6CAC6E30B54D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43502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0" y="4809744"/>
            <a:ext cx="7525512" cy="1545336"/>
          </a:xfrm>
        </p:spPr>
        <p:txBody>
          <a:bodyPr>
            <a:normAutofit/>
          </a:bodyPr>
          <a:lstStyle>
            <a:lvl1pPr algn="ctr">
              <a:lnSpc>
                <a:spcPct val="110000"/>
              </a:lnSpc>
              <a:defRPr sz="2800" b="0">
                <a:solidFill>
                  <a:schemeClr val="accent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2960" y="640079"/>
            <a:ext cx="10543032" cy="4206240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3200" b="1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91E5F-EDEF-7D02-30E6-B960B5E4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F872E-5ED2-46B0-83A4-0C1AF0E0D91C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6774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4B1ECB8-9E10-D2F3-E361-7D268551E2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0" y="4809744"/>
            <a:ext cx="7525512" cy="1545336"/>
          </a:xfrm>
        </p:spPr>
        <p:txBody>
          <a:bodyPr>
            <a:normAutofit/>
          </a:bodyPr>
          <a:lstStyle>
            <a:lvl1pPr algn="ctr">
              <a:lnSpc>
                <a:spcPct val="110000"/>
              </a:lnSpc>
              <a:defRPr sz="28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2960" y="640079"/>
            <a:ext cx="10543032" cy="4206240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32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91E5F-EDEF-7D02-30E6-B960B5E4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18575-0C6E-47B4-936E-32183810D7BF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5030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914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29FB5-1C86-423F-AEAA-2683840666C3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3299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914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CCB4E-88AF-46AC-B7C5-30308F179659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523121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914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915B6-CC2A-4462-A7E5-B3080DF8F97D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0358743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77008" y="5431536"/>
            <a:ext cx="9021471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200">
                <a:solidFill>
                  <a:schemeClr val="accent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000">
                <a:latin typeface="+mj-lt"/>
              </a:defRPr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188F7-A494-4EEB-A53D-2B97B1D4CD3C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359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52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782E7A21-5BA8-4C4C-9705-3A1EA342AD8A}" type="datetime1">
              <a:rPr lang="en-US" smtClean="0"/>
              <a:t>11/30/2025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1898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6DECC02-1725-49EE-C93B-A4C2C4049458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77009" y="5349240"/>
            <a:ext cx="9043416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000">
                <a:latin typeface="+mj-lt"/>
              </a:defRPr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06BC0-1562-42E5-89A2-925CA193C8A6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5272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041" y="5669280"/>
            <a:ext cx="8805672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200">
                <a:solidFill>
                  <a:schemeClr val="accent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097280"/>
            <a:ext cx="8961120" cy="347472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200">
                <a:latin typeface="+mj-lt"/>
              </a:defRPr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376A-778D-45CF-8340-DB03B2DA6A3E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85897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DFF5A-622E-43FE-9EE9-BAAB78AB2046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994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C09E-FF30-4AA0-A227-171955622259}" type="datetime1">
              <a:rPr lang="en-US" smtClean="0"/>
              <a:t>11/30/2025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1373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279FF-407B-4B41-9E69-DE66ED04A328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916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3E812-757D-4139-AF81-227C72D4B544}" type="datetime1">
              <a:rPr lang="en-US" smtClean="0"/>
              <a:t>11/30/2025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82500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6A7E1-C424-43A5-938A-12DEC0A1D59D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9724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C4FC2-B89B-4919-A96B-662A3584681C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33453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10888473" cy="1133856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BE51-D660-433D-AABA-154BE028E64E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716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F76E-6064-4431-B5C4-29A511725BCF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69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0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20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E73BE-5F1F-40EF-8F67-E3F24D65884D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0591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F91B95-7B1E-2D16-5915-7EC2F33F4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81136B-1DB5-6F85-DF34-95E591041B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7A456EC-3785-ABB3-763B-BEF377277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C2ADB90-7636-3329-06FD-360A5E60C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8474B-43D1-472A-9E83-7DDD81EF7819}" type="datetimeFigureOut">
              <a:rPr lang="fr-BE" smtClean="0"/>
              <a:t>30-11-25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43DD5EE-F1F9-117B-FD77-1C912C2E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51C2F9A-80EF-6CC2-085D-EA1E170FE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7DAF8-2AAF-4C83-830E-642C7F3327D8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52602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72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68EF1-668D-4AD0-8652-1F3B3622EDC2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803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5609F-9B5B-4E29-8DB1-457A85E01A27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032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74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0DE37-B9D6-425C-B79B-6C6DFFBD0DA2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9204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5B0EE-4023-4E3C-8875-10AA631453CF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048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5EE9E671-1C83-40F7-9D33-FE8AAC7F721F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0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48" r:id="rId2"/>
    <p:sldLayoutId id="2147483750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  <p:sldLayoutId id="2147483719" r:id="rId21"/>
    <p:sldLayoutId id="2147483720" r:id="rId22"/>
    <p:sldLayoutId id="2147483721" r:id="rId23"/>
    <p:sldLayoutId id="2147483722" r:id="rId24"/>
    <p:sldLayoutId id="2147483723" r:id="rId25"/>
    <p:sldLayoutId id="2147483724" r:id="rId26"/>
    <p:sldLayoutId id="2147483725" r:id="rId27"/>
    <p:sldLayoutId id="2147483726" r:id="rId28"/>
    <p:sldLayoutId id="2147483727" r:id="rId29"/>
    <p:sldLayoutId id="2147483728" r:id="rId30"/>
    <p:sldLayoutId id="2147483729" r:id="rId31"/>
    <p:sldLayoutId id="2147483730" r:id="rId32"/>
    <p:sldLayoutId id="2147483731" r:id="rId33"/>
    <p:sldLayoutId id="2147483732" r:id="rId34"/>
    <p:sldLayoutId id="2147483733" r:id="rId35"/>
    <p:sldLayoutId id="2147483734" r:id="rId36"/>
    <p:sldLayoutId id="2147483735" r:id="rId37"/>
    <p:sldLayoutId id="2147483736" r:id="rId38"/>
    <p:sldLayoutId id="2147483737" r:id="rId39"/>
    <p:sldLayoutId id="2147483738" r:id="rId40"/>
    <p:sldLayoutId id="2147483739" r:id="rId41"/>
    <p:sldLayoutId id="2147483740" r:id="rId42"/>
    <p:sldLayoutId id="2147483741" r:id="rId43"/>
    <p:sldLayoutId id="2147483742" r:id="rId44"/>
    <p:sldLayoutId id="2147483743" r:id="rId45"/>
    <p:sldLayoutId id="2147483744" r:id="rId46"/>
    <p:sldLayoutId id="2147483745" r:id="rId47"/>
    <p:sldLayoutId id="2147483746" r:id="rId48"/>
    <p:sldLayoutId id="2147483747" r:id="rId49"/>
    <p:sldLayoutId id="2147483752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B4515F-1C98-A278-74F7-51C34FCA93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/>
          <a:p>
            <a:r>
              <a:rPr lang="fr-FR" dirty="0"/>
              <a:t>I</a:t>
            </a:r>
            <a:r>
              <a:rPr lang="fr-BE" dirty="0" err="1"/>
              <a:t>ntroduction</a:t>
            </a:r>
            <a:endParaRPr lang="fr-BE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7395028-E692-6499-125F-BF7B8ED75D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>
            <a:normAutofit/>
          </a:bodyPr>
          <a:lstStyle/>
          <a:p>
            <a:r>
              <a:rPr lang="fr-FR" b="1" dirty="0"/>
              <a:t>PROJET DE DEVELOPPEMENT WEB</a:t>
            </a:r>
            <a:endParaRPr lang="fr-BE" b="1" dirty="0"/>
          </a:p>
        </p:txBody>
      </p:sp>
      <p:pic>
        <p:nvPicPr>
          <p:cNvPr id="5" name="Image 4" descr="Une image contenant capture d’écran, croquis, art, nuit&#10;&#10;Le contenu généré par l’IA peut être incorrect.">
            <a:extLst>
              <a:ext uri="{FF2B5EF4-FFF2-40B4-BE49-F238E27FC236}">
                <a16:creationId xmlns:a16="http://schemas.microsoft.com/office/drawing/2014/main" id="{2F12C2B9-B54E-234C-9023-E079188D2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677" y="853584"/>
            <a:ext cx="8509299" cy="42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926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4EDAEE3-A2F8-D76D-220C-62B0F8FA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/>
          <a:lstStyle/>
          <a:p>
            <a:r>
              <a:rPr lang="fr-BE" dirty="0"/>
              <a:t>Qui suis-je ?</a:t>
            </a:r>
            <a:endParaRPr lang="en-US" dirty="0"/>
          </a:p>
        </p:txBody>
      </p:sp>
      <p:pic>
        <p:nvPicPr>
          <p:cNvPr id="4" name="Espace réservé du contenu 5" descr="Une image contenant habits, personne, chaussures, homme&#10;&#10;Le contenu généré par l’IA peut être incorrect.">
            <a:extLst>
              <a:ext uri="{FF2B5EF4-FFF2-40B4-BE49-F238E27FC236}">
                <a16:creationId xmlns:a16="http://schemas.microsoft.com/office/drawing/2014/main" id="{6478945D-DBD0-42B6-07F8-8AD804FA8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64" r="27675" b="-2"/>
          <a:stretch>
            <a:fillRect/>
          </a:stretch>
        </p:blipFill>
        <p:spPr>
          <a:xfrm>
            <a:off x="20" y="1"/>
            <a:ext cx="4023340" cy="6858000"/>
          </a:xfrm>
          <a:prstGeom prst="rect">
            <a:avLst/>
          </a:prstGeom>
          <a:noFill/>
        </p:spPr>
      </p:pic>
      <p:pic>
        <p:nvPicPr>
          <p:cNvPr id="5" name="Espace réservé du contenu 7" descr="Une image contenant texte, capture d’écran, logiciel, multimédia&#10;&#10;Le contenu généré par l’IA peut être incorrect.">
            <a:extLst>
              <a:ext uri="{FF2B5EF4-FFF2-40B4-BE49-F238E27FC236}">
                <a16:creationId xmlns:a16="http://schemas.microsoft.com/office/drawing/2014/main" id="{5FA5ACAF-8831-0D44-F394-909301B69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10" r="10885" b="-2"/>
          <a:stretch>
            <a:fillRect/>
          </a:stretch>
        </p:blipFill>
        <p:spPr>
          <a:xfrm>
            <a:off x="4885585" y="1832565"/>
            <a:ext cx="5882819" cy="427484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14489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D5D52-0623-04B3-F77A-80BD8FFD0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6BDC5A-BF41-B9B3-5136-D00AF778E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448410"/>
            <a:ext cx="8746505" cy="15299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BE" sz="3600" b="1" dirty="0"/>
              <a:t>Mon expérience professionnelle</a:t>
            </a:r>
            <a:br>
              <a:rPr lang="fr-FR" sz="3600" b="1" dirty="0"/>
            </a:br>
            <a:endParaRPr lang="en-US" sz="3600" b="1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1BEB5B2-8904-9B45-47B9-BE4B17B5BBFA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12647" y="1978342"/>
            <a:ext cx="6035041" cy="4096512"/>
          </a:xfrm>
        </p:spPr>
        <p:txBody>
          <a:bodyPr>
            <a:noAutofit/>
          </a:bodyPr>
          <a:lstStyle/>
          <a:p>
            <a:pPr marL="0" indent="0">
              <a:spcBef>
                <a:spcPts val="2500"/>
              </a:spcBef>
              <a:buNone/>
            </a:pPr>
            <a:br>
              <a:rPr lang="fr-FR" sz="1400" b="1" dirty="0"/>
            </a:br>
            <a:r>
              <a:rPr lang="fr-FR" sz="1400" b="1" dirty="0"/>
              <a:t>Développeur web et coach IT</a:t>
            </a:r>
            <a:br>
              <a:rPr lang="fr-FR" sz="1400" b="1" dirty="0"/>
            </a:br>
            <a:br>
              <a:rPr lang="fr-FR" sz="1400" b="1" dirty="0"/>
            </a:br>
            <a:r>
              <a:rPr lang="fr-FR" sz="1400" b="1" dirty="0"/>
              <a:t>J’ai participé à l’implémentation de bornes électriques pour </a:t>
            </a:r>
            <a:r>
              <a:rPr lang="fr-FR" sz="1400" b="1" dirty="0" err="1"/>
              <a:t>Blink</a:t>
            </a:r>
            <a:r>
              <a:rPr lang="fr-FR" sz="1400" b="1" dirty="0"/>
              <a:t> </a:t>
            </a:r>
            <a:r>
              <a:rPr lang="fr-FR" sz="1400" b="1" dirty="0" err="1"/>
              <a:t>Charging</a:t>
            </a:r>
            <a:br>
              <a:rPr lang="fr-FR" sz="1400" b="1" dirty="0"/>
            </a:br>
            <a:br>
              <a:rPr lang="fr-FR" sz="1400" b="1" dirty="0"/>
            </a:br>
            <a:r>
              <a:rPr lang="fr-FR" sz="1400" b="1" dirty="0"/>
              <a:t>J’ai présenté l’application Citizen </a:t>
            </a:r>
            <a:r>
              <a:rPr lang="fr-FR" sz="1400" b="1" dirty="0" err="1"/>
              <a:t>Map</a:t>
            </a:r>
            <a:r>
              <a:rPr lang="fr-FR" sz="1400" b="1" dirty="0"/>
              <a:t> au roi pour aider le SAMU et les pompiers à localiser des </a:t>
            </a:r>
            <a:r>
              <a:rPr lang="fr-FR" sz="1400" b="1" dirty="0" err="1"/>
              <a:t>défibrilateurs</a:t>
            </a:r>
            <a:endParaRPr lang="fr-FR" sz="1400" b="1" dirty="0"/>
          </a:p>
          <a:p>
            <a:pPr marL="0" indent="0">
              <a:spcBef>
                <a:spcPts val="2500"/>
              </a:spcBef>
              <a:buNone/>
            </a:pPr>
            <a:r>
              <a:rPr lang="fr-FR" sz="1400" b="1" dirty="0"/>
              <a:t>J’ai représenté une partie de mes applications à l’ONU</a:t>
            </a:r>
            <a:br>
              <a:rPr lang="fr-FR" sz="1400" b="1" dirty="0"/>
            </a:br>
            <a:br>
              <a:rPr lang="fr-FR" sz="1400" b="1" dirty="0"/>
            </a:br>
            <a:r>
              <a:rPr lang="fr-FR" sz="1400" b="1" dirty="0"/>
              <a:t>J’ai ma propre entreprise qui développe des applications sur mesure</a:t>
            </a:r>
            <a:br>
              <a:rPr lang="fr-FR" sz="1400" b="1" dirty="0"/>
            </a:br>
            <a:br>
              <a:rPr lang="fr-FR" sz="1400" b="1" dirty="0"/>
            </a:br>
            <a:r>
              <a:rPr lang="fr-FR" sz="1400" b="1" dirty="0"/>
              <a:t>J’ai visité Google, Facebook, Instagram</a:t>
            </a:r>
            <a:br>
              <a:rPr lang="fr-FR" sz="1400" b="1" dirty="0"/>
            </a:br>
            <a:br>
              <a:rPr lang="fr-FR" sz="1400" b="1" dirty="0"/>
            </a:br>
            <a:endParaRPr lang="fr-FR" sz="1400" b="1" dirty="0"/>
          </a:p>
        </p:txBody>
      </p:sp>
      <p:pic>
        <p:nvPicPr>
          <p:cNvPr id="7" name="Image 6" descr="Une image contenant habits, chaussures, personne, Visage humain&#10;&#10;Le contenu généré par l’IA peut être incorrect.">
            <a:extLst>
              <a:ext uri="{FF2B5EF4-FFF2-40B4-BE49-F238E27FC236}">
                <a16:creationId xmlns:a16="http://schemas.microsoft.com/office/drawing/2014/main" id="{BE1A3705-4800-5FAC-9AAE-CE5BFEA16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7688" y="1825625"/>
            <a:ext cx="5513133" cy="346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50685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751458-829A-85DE-2F59-3D1D960C7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Mon expérience professionnelle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2A66C2-CDFB-27B1-7D2D-1D84ED1992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9801113" cy="4351338"/>
          </a:xfrm>
        </p:spPr>
        <p:txBody>
          <a:bodyPr/>
          <a:lstStyle/>
          <a:p>
            <a:r>
              <a:rPr lang="fr-FR" dirty="0"/>
              <a:t>Gestion de parcs informatiques : réseaux, sécurité, maintenance, etc.</a:t>
            </a:r>
          </a:p>
          <a:p>
            <a:endParaRPr lang="fr-FR" dirty="0"/>
          </a:p>
          <a:p>
            <a:r>
              <a:rPr lang="fr-FR" dirty="0"/>
              <a:t>Intervention principalement dans des écoles</a:t>
            </a:r>
          </a:p>
          <a:p>
            <a:endParaRPr lang="fr-FR" dirty="0"/>
          </a:p>
          <a:p>
            <a:r>
              <a:rPr lang="fr-FR" dirty="0"/>
              <a:t>Responsable du réseau informatique et de la sécurité pour </a:t>
            </a:r>
            <a:r>
              <a:rPr lang="fr-FR" dirty="0" err="1"/>
              <a:t>Admora</a:t>
            </a:r>
            <a:r>
              <a:rPr lang="fr-FR" dirty="0"/>
              <a:t> , RLB Invest</a:t>
            </a:r>
          </a:p>
        </p:txBody>
      </p:sp>
    </p:spTree>
    <p:extLst>
      <p:ext uri="{BB962C8B-B14F-4D97-AF65-F5344CB8AC3E}">
        <p14:creationId xmlns:p14="http://schemas.microsoft.com/office/powerpoint/2010/main" val="1770496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0EE13A-2078-859E-9651-93E83544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VRAI/FAUX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7E89D3-B44C-456F-11D0-A4DCE2EC3B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220200" cy="4351338"/>
          </a:xfrm>
        </p:spPr>
        <p:txBody>
          <a:bodyPr>
            <a:normAutofit/>
          </a:bodyPr>
          <a:lstStyle/>
          <a:p>
            <a:r>
              <a:rPr lang="fr-FR" dirty="0"/>
              <a:t>J’ai participé à la création d’une version de Bootstrap.</a:t>
            </a:r>
          </a:p>
          <a:p>
            <a:r>
              <a:rPr lang="fr-FR" dirty="0"/>
              <a:t>Je donne cours depuis 2017</a:t>
            </a:r>
          </a:p>
          <a:p>
            <a:r>
              <a:rPr lang="fr-FR" dirty="0"/>
              <a:t>J’ai quitté un boulot en moins de 24h parce qu’un collègue m’a dit “c’est pas comme ça qu’on fait ici.</a:t>
            </a:r>
          </a:p>
          <a:p>
            <a:r>
              <a:rPr lang="fr-FR" dirty="0"/>
              <a:t>J’ai une extension Firefox publiée et utilisée par 50 000 personnes.</a:t>
            </a:r>
          </a:p>
          <a:p>
            <a:r>
              <a:rPr lang="fr-FR" dirty="0"/>
              <a:t>J’ai déjà travaillé comme développeur pour Google pendant 6 mois.</a:t>
            </a:r>
          </a:p>
          <a:p>
            <a:r>
              <a:rPr lang="fr-FR" dirty="0"/>
              <a:t>J’ai déjà eu un procès avec une entreprise et j’ai perdu 25 000€.</a:t>
            </a:r>
          </a:p>
          <a:p>
            <a:r>
              <a:rPr lang="fr-FR" dirty="0"/>
              <a:t>J’ai déjà dû expliquer à la police que “inspecter un site” n’était pas du piratage.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936730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449CEA-F298-086A-13DA-08D38B5C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Qui êtes-vous ?</a:t>
            </a:r>
          </a:p>
        </p:txBody>
      </p:sp>
      <p:pic>
        <p:nvPicPr>
          <p:cNvPr id="5" name="Espace réservé du contenu 4" descr="Une image contenant habits, noir et blanc, texte, homme&#10;&#10;Le contenu généré par l’IA peut être incorrect.">
            <a:extLst>
              <a:ext uri="{FF2B5EF4-FFF2-40B4-BE49-F238E27FC236}">
                <a16:creationId xmlns:a16="http://schemas.microsoft.com/office/drawing/2014/main" id="{4AFE0231-0B4A-38BA-C34B-FD7EAE42EA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5305" y="1818044"/>
            <a:ext cx="3582296" cy="3582296"/>
          </a:xfrm>
        </p:spPr>
      </p:pic>
      <p:pic>
        <p:nvPicPr>
          <p:cNvPr id="7" name="Image 6" descr="Une image contenant texte, Police, typographie, calligraphie&#10;&#10;Le contenu généré par l’IA peut être incorrect.">
            <a:extLst>
              <a:ext uri="{FF2B5EF4-FFF2-40B4-BE49-F238E27FC236}">
                <a16:creationId xmlns:a16="http://schemas.microsoft.com/office/drawing/2014/main" id="{BC440A6C-7EBB-8C09-047A-22995BCED5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626" y="1680898"/>
            <a:ext cx="2818504" cy="281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954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ZoneTexte 11">
            <a:extLst>
              <a:ext uri="{FF2B5EF4-FFF2-40B4-BE49-F238E27FC236}">
                <a16:creationId xmlns:a16="http://schemas.microsoft.com/office/drawing/2014/main" id="{ABCE68A2-2B50-CBB2-EA30-23E041FF77A8}"/>
              </a:ext>
            </a:extLst>
          </p:cNvPr>
          <p:cNvSpPr txBox="1"/>
          <p:nvPr/>
        </p:nvSpPr>
        <p:spPr>
          <a:xfrm>
            <a:off x="7078532" y="1032734"/>
            <a:ext cx="4662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Toutes les annonces officielles et les changements sur Teams</a:t>
            </a:r>
            <a:endParaRPr lang="fr-BE" dirty="0"/>
          </a:p>
        </p:txBody>
      </p:sp>
      <p:pic>
        <p:nvPicPr>
          <p:cNvPr id="16" name="Espace réservé du contenu 15" descr="Une image contenant dessin humoristique, clipart, illustration, Visage humain&#10;&#10;Le contenu généré par l’IA peut être incorrect.">
            <a:extLst>
              <a:ext uri="{FF2B5EF4-FFF2-40B4-BE49-F238E27FC236}">
                <a16:creationId xmlns:a16="http://schemas.microsoft.com/office/drawing/2014/main" id="{35DE705D-1871-C546-9141-BB940D4F9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03" y="1565481"/>
            <a:ext cx="5897515" cy="3931677"/>
          </a:xfrm>
        </p:spPr>
      </p:pic>
    </p:spTree>
    <p:extLst>
      <p:ext uri="{BB962C8B-B14F-4D97-AF65-F5344CB8AC3E}">
        <p14:creationId xmlns:p14="http://schemas.microsoft.com/office/powerpoint/2010/main" val="1556300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7A4F46-9130-D367-F8F6-342190DBB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Questions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34F3CA-3BD6-2D69-4C23-89AE9A8E9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Comment le navigateur choisit la règle appliquée si trois sélecteurs ciblent le même élément : un sélecteur de type (p), un sélecteur de classe (.texte), et un sélecteur d’identifiant (#important), tous définissant la même propriété ?</a:t>
            </a:r>
          </a:p>
          <a:p>
            <a:endParaRPr lang="fr-FR" dirty="0"/>
          </a:p>
          <a:p>
            <a:r>
              <a:rPr lang="fr-FR" dirty="0"/>
              <a:t>Dans quel cas une règle CSS avec une spécificité plus faible peut quand même écraser une règle avec une spécificité plus forte, sans utiliser !important ?</a:t>
            </a:r>
          </a:p>
          <a:p>
            <a:endParaRPr lang="fr-FR" dirty="0"/>
          </a:p>
          <a:p>
            <a:r>
              <a:rPr lang="fr-FR" dirty="0"/>
              <a:t>Que se passe-t-il si deux règles ciblent le même élément avec la même spécificité, mais que l’une provient d’un fichier CSS externe chargé avant et l’autre d’un &lt;style&gt; dans le &lt;</a:t>
            </a:r>
            <a:r>
              <a:rPr lang="fr-FR" dirty="0" err="1"/>
              <a:t>head</a:t>
            </a:r>
            <a:r>
              <a:rPr lang="fr-FR" dirty="0"/>
              <a:t>&gt; : laquelle gagne et pourquoi 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933851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7BB761-D701-B021-01FF-F6F078AA0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À quoi sert le JavaScript dans une page web ?</a:t>
            </a:r>
            <a:endParaRPr lang="fr-BE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74E8E3B-8CAA-F321-8A6E-ED4F9409C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br>
              <a:rPr lang="fr-BE" dirty="0"/>
            </a:br>
            <a:br>
              <a:rPr lang="fr-BE" dirty="0"/>
            </a:br>
            <a:endParaRPr lang="fr-BE" dirty="0"/>
          </a:p>
          <a:p>
            <a:endParaRPr lang="fr-BE" dirty="0"/>
          </a:p>
          <a:p>
            <a:endParaRPr lang="fr-BE" dirty="0"/>
          </a:p>
          <a:p>
            <a:endParaRPr lang="fr-BE" dirty="0"/>
          </a:p>
          <a:p>
            <a:endParaRPr lang="fr-BE" dirty="0"/>
          </a:p>
          <a:p>
            <a:endParaRPr lang="fr-BE" dirty="0"/>
          </a:p>
          <a:p>
            <a:r>
              <a:rPr lang="fr-BE" dirty="0"/>
              <a:t>https://www.menti.com/al12ves575az</a:t>
            </a:r>
          </a:p>
        </p:txBody>
      </p:sp>
      <p:pic>
        <p:nvPicPr>
          <p:cNvPr id="8" name="Image 7" descr="Une image contenant motif, art, carré, Graphique&#10;&#10;Le contenu généré par l’IA peut être incorrect.">
            <a:extLst>
              <a:ext uri="{FF2B5EF4-FFF2-40B4-BE49-F238E27FC236}">
                <a16:creationId xmlns:a16="http://schemas.microsoft.com/office/drawing/2014/main" id="{C09767D4-8ADB-436E-C15F-F512A927EC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680898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63159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" id="{83D43F4A-02D5-42AD-9542-27487597C212}" vid="{14154C61-C2E2-42F2-9833-4EC39495D4C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208B7CF960174DB8DF70828630E3AB" ma:contentTypeVersion="3" ma:contentTypeDescription="Crée un document." ma:contentTypeScope="" ma:versionID="9265da0420998f23e3032286f01c8bf2">
  <xsd:schema xmlns:xsd="http://www.w3.org/2001/XMLSchema" xmlns:xs="http://www.w3.org/2001/XMLSchema" xmlns:p="http://schemas.microsoft.com/office/2006/metadata/properties" xmlns:ns2="f12bf56d-bc6b-4900-845f-51466a76f2dd" targetNamespace="http://schemas.microsoft.com/office/2006/metadata/properties" ma:root="true" ma:fieldsID="850bfe136e37cc6e34cb96693e5f5bcd" ns2:_="">
    <xsd:import namespace="f12bf56d-bc6b-4900-845f-51466a76f2d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2bf56d-bc6b-4900-845f-51466a76f2d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59B2463-8ED1-4F0E-9AA2-404CD070047A}"/>
</file>

<file path=customXml/itemProps2.xml><?xml version="1.0" encoding="utf-8"?>
<ds:datastoreItem xmlns:ds="http://schemas.openxmlformats.org/officeDocument/2006/customXml" ds:itemID="{20E5E606-74C8-446F-A81F-0C7A87F2D9CC}"/>
</file>

<file path=customXml/itemProps3.xml><?xml version="1.0" encoding="utf-8"?>
<ds:datastoreItem xmlns:ds="http://schemas.openxmlformats.org/officeDocument/2006/customXml" ds:itemID="{0F3FFD14-8D53-4978-AD88-3FD9F253BB52}"/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426</Words>
  <Application>Microsoft Office PowerPoint</Application>
  <PresentationFormat>Grand écran</PresentationFormat>
  <Paragraphs>46</Paragraphs>
  <Slides>9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Aptos</vt:lpstr>
      <vt:lpstr>Arial</vt:lpstr>
      <vt:lpstr>Neue Haas Grotesk Text Pro</vt:lpstr>
      <vt:lpstr>Helena</vt:lpstr>
      <vt:lpstr>Introduction</vt:lpstr>
      <vt:lpstr>Qui suis-je ?</vt:lpstr>
      <vt:lpstr>Mon expérience professionnelle </vt:lpstr>
      <vt:lpstr>Mon expérience professionnelle</vt:lpstr>
      <vt:lpstr>VRAI/FAUX</vt:lpstr>
      <vt:lpstr>Qui êtes-vous ?</vt:lpstr>
      <vt:lpstr>Présentation PowerPoint</vt:lpstr>
      <vt:lpstr>Questions</vt:lpstr>
      <vt:lpstr>À quoi sert le JavaScript dans une page web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Anas Zemmouri</dc:creator>
  <cp:lastModifiedBy>Anas Zemmouri</cp:lastModifiedBy>
  <cp:revision>13</cp:revision>
  <dcterms:created xsi:type="dcterms:W3CDTF">2025-11-13T07:33:51Z</dcterms:created>
  <dcterms:modified xsi:type="dcterms:W3CDTF">2025-11-30T20:13:52Z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0x01010098208B7CF960174DB8DF70828630E3AB</vt:lpwstr>
  </property>
</Properties>
</file>

<file path=docProps/thumbnail.jpeg>
</file>